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25"/>
  </p:handoutMasterIdLst>
  <p:sldIdLst>
    <p:sldId id="430" r:id="rId2"/>
    <p:sldId id="365" r:id="rId3"/>
    <p:sldId id="367" r:id="rId4"/>
    <p:sldId id="431" r:id="rId5"/>
    <p:sldId id="369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386" r:id="rId19"/>
    <p:sldId id="428" r:id="rId20"/>
    <p:sldId id="387" r:id="rId21"/>
    <p:sldId id="388" r:id="rId22"/>
    <p:sldId id="389" r:id="rId23"/>
    <p:sldId id="429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30B9B-33B0-E007-47E3-1353AC1BDD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9582E0-9BF2-230A-D4B9-FDA8808D8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329397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0E75F-6653-0569-440F-BF017DF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8894BCAA-955F-A14F-9783-1904AEEE7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31"/>
          <a:stretch/>
        </p:blipFill>
        <p:spPr>
          <a:xfrm>
            <a:off x="0" y="1076400"/>
            <a:ext cx="12188576" cy="470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9E376BB-478F-EA26-21F9-AC7E6F3F1C61}"/>
              </a:ext>
            </a:extLst>
          </p:cNvPr>
          <p:cNvSpPr/>
          <p:nvPr/>
        </p:nvSpPr>
        <p:spPr>
          <a:xfrm>
            <a:off x="2598582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209340"/>
              <a:gd name="adj5" fmla="val 312973"/>
              <a:gd name="adj6" fmla="val 4272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5D852C1-D776-6FAB-EEAE-CD68D6716DB9}"/>
              </a:ext>
            </a:extLst>
          </p:cNvPr>
          <p:cNvSpPr/>
          <p:nvPr/>
        </p:nvSpPr>
        <p:spPr>
          <a:xfrm>
            <a:off x="8629890" y="234163"/>
            <a:ext cx="957734" cy="612648"/>
          </a:xfrm>
          <a:prstGeom prst="wedgeEllipseCallout">
            <a:avLst>
              <a:gd name="adj1" fmla="val -82440"/>
              <a:gd name="adj2" fmla="val 20523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86905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4DE67-D3A2-855C-0AC7-AC8C5C4E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D66B3452-BCDC-9E72-A76E-5F47382A3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31"/>
          <a:stretch/>
        </p:blipFill>
        <p:spPr>
          <a:xfrm>
            <a:off x="0" y="1076400"/>
            <a:ext cx="12188578" cy="470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E653A53-28FB-A377-DBDA-725A6A1BD9B7}"/>
              </a:ext>
            </a:extLst>
          </p:cNvPr>
          <p:cNvSpPr/>
          <p:nvPr/>
        </p:nvSpPr>
        <p:spPr>
          <a:xfrm>
            <a:off x="312759" y="1076400"/>
            <a:ext cx="1378555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46926"/>
              <a:gd name="adj5" fmla="val 695223"/>
              <a:gd name="adj6" fmla="val 2921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Sensor IR</a:t>
            </a:r>
          </a:p>
        </p:txBody>
      </p:sp>
    </p:spTree>
    <p:extLst>
      <p:ext uri="{BB962C8B-B14F-4D97-AF65-F5344CB8AC3E}">
        <p14:creationId xmlns:p14="http://schemas.microsoft.com/office/powerpoint/2010/main" val="352564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729AD-D707-7CDA-4BFE-117A8E27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D06FE449-10E5-480B-C7AD-318B62C5C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31"/>
          <a:stretch/>
        </p:blipFill>
        <p:spPr>
          <a:xfrm>
            <a:off x="0" y="1076400"/>
            <a:ext cx="12188580" cy="470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BA3C633-8648-5F1C-A85E-47DBAE07D41A}"/>
              </a:ext>
            </a:extLst>
          </p:cNvPr>
          <p:cNvSpPr/>
          <p:nvPr/>
        </p:nvSpPr>
        <p:spPr>
          <a:xfrm>
            <a:off x="1484001" y="1076400"/>
            <a:ext cx="1366221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58061"/>
              <a:gd name="adj5" fmla="val 369739"/>
              <a:gd name="adj6" fmla="val 26863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289033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CF818-49F2-91AB-7AE9-3F1C8110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4B01A598-1EEB-98EE-3B16-43493E68B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31"/>
          <a:stretch/>
        </p:blipFill>
        <p:spPr>
          <a:xfrm>
            <a:off x="0" y="1076400"/>
            <a:ext cx="12188580" cy="470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548C6E7-0F28-9DF2-2F60-FA792E09DFB4}"/>
              </a:ext>
            </a:extLst>
          </p:cNvPr>
          <p:cNvSpPr/>
          <p:nvPr/>
        </p:nvSpPr>
        <p:spPr>
          <a:xfrm>
            <a:off x="2129349" y="9042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8955"/>
              <a:gd name="adj5" fmla="val 471994"/>
              <a:gd name="adj6" fmla="val 3504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78E63BE-A260-C01E-B582-3F3C3BAD6E06}"/>
              </a:ext>
            </a:extLst>
          </p:cNvPr>
          <p:cNvSpPr/>
          <p:nvPr/>
        </p:nvSpPr>
        <p:spPr>
          <a:xfrm>
            <a:off x="8629890" y="234163"/>
            <a:ext cx="957734" cy="612648"/>
          </a:xfrm>
          <a:prstGeom prst="wedgeEllipseCallout">
            <a:avLst>
              <a:gd name="adj1" fmla="val -144449"/>
              <a:gd name="adj2" fmla="val 20215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21087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90218-5FC3-4C85-0B45-A432E94D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F2DEB6F8-9AB0-B312-8848-38E2BB5EB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31"/>
          <a:stretch/>
        </p:blipFill>
        <p:spPr>
          <a:xfrm>
            <a:off x="0" y="1076400"/>
            <a:ext cx="12188582" cy="470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87B9DB2-6EF7-21A3-916D-20C58DD8C2DC}"/>
              </a:ext>
            </a:extLst>
          </p:cNvPr>
          <p:cNvSpPr/>
          <p:nvPr/>
        </p:nvSpPr>
        <p:spPr>
          <a:xfrm>
            <a:off x="2182696" y="705620"/>
            <a:ext cx="1455434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0144"/>
              <a:gd name="adj5" fmla="val 373637"/>
              <a:gd name="adj6" fmla="val 2211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348286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A1039-5F2E-6A31-A172-D211598E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90EB0E21-38F9-1E0B-EC3B-365104CCC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31"/>
          <a:stretch/>
        </p:blipFill>
        <p:spPr>
          <a:xfrm>
            <a:off x="0" y="1076400"/>
            <a:ext cx="12188584" cy="470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CF168FE-2B60-9A29-625A-B35D36B9A0A0}"/>
              </a:ext>
            </a:extLst>
          </p:cNvPr>
          <p:cNvSpPr/>
          <p:nvPr/>
        </p:nvSpPr>
        <p:spPr>
          <a:xfrm>
            <a:off x="3554848" y="830997"/>
            <a:ext cx="1455434" cy="344244"/>
          </a:xfrm>
          <a:prstGeom prst="accentCallout2">
            <a:avLst>
              <a:gd name="adj1" fmla="val 54078"/>
              <a:gd name="adj2" fmla="val -3795"/>
              <a:gd name="adj3" fmla="val 56816"/>
              <a:gd name="adj4" fmla="val -21495"/>
              <a:gd name="adj5" fmla="val 761042"/>
              <a:gd name="adj6" fmla="val -1146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Emisor IR</a:t>
            </a:r>
          </a:p>
        </p:txBody>
      </p:sp>
    </p:spTree>
    <p:extLst>
      <p:ext uri="{BB962C8B-B14F-4D97-AF65-F5344CB8AC3E}">
        <p14:creationId xmlns:p14="http://schemas.microsoft.com/office/powerpoint/2010/main" val="49630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0DD0F-C3DB-CD63-EB57-19D3E4E5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B1129A30-B427-CEC2-DF4B-A75D45AC0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31"/>
          <a:stretch/>
        </p:blipFill>
        <p:spPr>
          <a:xfrm>
            <a:off x="0" y="1076400"/>
            <a:ext cx="12188587" cy="470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90BB5C9-A4F8-32D5-7D5D-B3C357DC6B8B}"/>
              </a:ext>
            </a:extLst>
          </p:cNvPr>
          <p:cNvSpPr/>
          <p:nvPr/>
        </p:nvSpPr>
        <p:spPr>
          <a:xfrm>
            <a:off x="3349533" y="1078144"/>
            <a:ext cx="1455434" cy="344244"/>
          </a:xfrm>
          <a:prstGeom prst="accentCallout2">
            <a:avLst>
              <a:gd name="adj1" fmla="val 54851"/>
              <a:gd name="adj2" fmla="val -3170"/>
              <a:gd name="adj3" fmla="val 54464"/>
              <a:gd name="adj4" fmla="val -25771"/>
              <a:gd name="adj5" fmla="val 376762"/>
              <a:gd name="adj6" fmla="val -17107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 </a:t>
            </a:r>
          </a:p>
        </p:txBody>
      </p:sp>
    </p:spTree>
    <p:extLst>
      <p:ext uri="{BB962C8B-B14F-4D97-AF65-F5344CB8AC3E}">
        <p14:creationId xmlns:p14="http://schemas.microsoft.com/office/powerpoint/2010/main" val="2143782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5A4D7-459D-643B-EF7A-3FC0094C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03B030F-2F84-2C8B-CFDA-8CB3B6302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31"/>
          <a:stretch/>
        </p:blipFill>
        <p:spPr>
          <a:xfrm>
            <a:off x="0" y="1076400"/>
            <a:ext cx="12188589" cy="470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8C8A27E-BC49-DE3E-6005-72638A7F1195}"/>
              </a:ext>
            </a:extLst>
          </p:cNvPr>
          <p:cNvSpPr/>
          <p:nvPr/>
        </p:nvSpPr>
        <p:spPr>
          <a:xfrm>
            <a:off x="2484242" y="830997"/>
            <a:ext cx="1455434" cy="344244"/>
          </a:xfrm>
          <a:prstGeom prst="accentCallout2">
            <a:avLst>
              <a:gd name="adj1" fmla="val 48601"/>
              <a:gd name="adj2" fmla="val -3170"/>
              <a:gd name="adj3" fmla="val 48214"/>
              <a:gd name="adj4" fmla="val -19118"/>
              <a:gd name="adj5" fmla="val 307980"/>
              <a:gd name="adj6" fmla="val -15560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218318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Crear una variable </a:t>
            </a:r>
            <a:r>
              <a:rPr lang="es-MX" dirty="0"/>
              <a:t>llamada “detección”</a:t>
            </a:r>
            <a:endParaRPr lang="es-MX" sz="2400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1B53F8-5B75-AC82-21BA-C05D40B00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60" t="40157" r="39281" b="42117"/>
          <a:stretch/>
        </p:blipFill>
        <p:spPr>
          <a:xfrm>
            <a:off x="3945367" y="2348904"/>
            <a:ext cx="4301266" cy="2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6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7336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Arrastrar y acomodar los bloques como se muestra en la imagen, que se encuentran en la sección de control, variables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8691AE-C35D-1CB7-621A-A54A574E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79" y="2683641"/>
            <a:ext cx="6206241" cy="1940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494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10176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153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En la parte superior de la tabla de sensores, aparecerá el nombre de la variable, la cual, indicará el valor del sensor.</a:t>
            </a:r>
            <a:endParaRPr lang="es-MX" sz="2400" i="1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788E2B-A362-E8F0-7617-10F80EB66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r="59067" b="31903"/>
          <a:stretch/>
        </p:blipFill>
        <p:spPr>
          <a:xfrm>
            <a:off x="4686861" y="2146175"/>
            <a:ext cx="2818278" cy="33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051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4EDF8-B416-9393-6CB4-E481020E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89F794-1CE4-6A32-95D9-FB81E633A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5344433" cy="5328295"/>
          </a:xfrm>
        </p:spPr>
        <p:txBody>
          <a:bodyPr/>
          <a:lstStyle/>
          <a:p>
            <a:r>
              <a:rPr lang="es-MX" dirty="0"/>
              <a:t>Visualizar los valores de la lectura del sensor infrarrojo.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B1AD01B-B51C-AD1E-437F-1FC92447030D}"/>
              </a:ext>
            </a:extLst>
          </p:cNvPr>
          <p:cNvGrpSpPr/>
          <p:nvPr/>
        </p:nvGrpSpPr>
        <p:grpSpPr>
          <a:xfrm>
            <a:off x="5191710" y="1666770"/>
            <a:ext cx="5974728" cy="4647011"/>
            <a:chOff x="2136538" y="1143384"/>
            <a:chExt cx="6480000" cy="5040000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111CD1B7-E224-999A-AA98-9C9850AB3087}"/>
                </a:ext>
              </a:extLst>
            </p:cNvPr>
            <p:cNvGrpSpPr/>
            <p:nvPr/>
          </p:nvGrpSpPr>
          <p:grpSpPr>
            <a:xfrm>
              <a:off x="5781854" y="4985823"/>
              <a:ext cx="2818043" cy="1129185"/>
              <a:chOff x="7343641" y="1094771"/>
              <a:chExt cx="2818043" cy="1129185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DE9A114-61BE-0B4A-A2CC-5648D92EC966}"/>
                  </a:ext>
                </a:extLst>
              </p:cNvPr>
              <p:cNvSpPr txBox="1"/>
              <p:nvPr/>
            </p:nvSpPr>
            <p:spPr>
              <a:xfrm>
                <a:off x="7343641" y="1094771"/>
                <a:ext cx="1908877" cy="110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20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Disminuye el</a:t>
                </a:r>
              </a:p>
              <a:p>
                <a:pPr algn="ctr"/>
                <a:r>
                  <a:rPr lang="es-MX" sz="20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valor de la </a:t>
                </a:r>
              </a:p>
              <a:p>
                <a:pPr algn="ctr"/>
                <a:r>
                  <a:rPr lang="es-MX" sz="20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variable</a:t>
                </a:r>
              </a:p>
            </p:txBody>
          </p:sp>
          <p:pic>
            <p:nvPicPr>
              <p:cNvPr id="17" name="Gráfico 16" descr="Flecha: recto">
                <a:extLst>
                  <a:ext uri="{FF2B5EF4-FFF2-40B4-BE49-F238E27FC236}">
                    <a16:creationId xmlns:a16="http://schemas.microsoft.com/office/drawing/2014/main" id="{BA10E3CD-6B73-9750-F3A1-F14FB8C0E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9103642" y="1165914"/>
                <a:ext cx="1058042" cy="1058042"/>
              </a:xfrm>
              <a:prstGeom prst="rect">
                <a:avLst/>
              </a:prstGeom>
            </p:spPr>
          </p:pic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F297125A-BF26-1133-64B1-B0B2DEBC0C53}"/>
                </a:ext>
              </a:extLst>
            </p:cNvPr>
            <p:cNvGrpSpPr/>
            <p:nvPr/>
          </p:nvGrpSpPr>
          <p:grpSpPr>
            <a:xfrm>
              <a:off x="2704513" y="4987630"/>
              <a:ext cx="2725239" cy="1129186"/>
              <a:chOff x="7436445" y="2466933"/>
              <a:chExt cx="2725239" cy="1129186"/>
            </a:xfrm>
          </p:grpSpPr>
          <p:pic>
            <p:nvPicPr>
              <p:cNvPr id="14" name="Gráfico 13" descr="Flecha: recto">
                <a:extLst>
                  <a:ext uri="{FF2B5EF4-FFF2-40B4-BE49-F238E27FC236}">
                    <a16:creationId xmlns:a16="http://schemas.microsoft.com/office/drawing/2014/main" id="{814E698C-78AE-BF6C-BE97-9756F32E9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9103642" y="2538077"/>
                <a:ext cx="1058042" cy="1058042"/>
              </a:xfrm>
              <a:prstGeom prst="rect">
                <a:avLst/>
              </a:prstGeom>
            </p:spPr>
          </p:pic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DA4E502-B24A-EDF8-F414-4FDC71DF12D3}"/>
                  </a:ext>
                </a:extLst>
              </p:cNvPr>
              <p:cNvSpPr txBox="1"/>
              <p:nvPr/>
            </p:nvSpPr>
            <p:spPr>
              <a:xfrm>
                <a:off x="7436445" y="2466933"/>
                <a:ext cx="1723267" cy="110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20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Aumenta el</a:t>
                </a:r>
              </a:p>
              <a:p>
                <a:pPr algn="ctr"/>
                <a:r>
                  <a:rPr lang="es-MX" sz="20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valor de la </a:t>
                </a:r>
              </a:p>
              <a:p>
                <a:pPr algn="ctr"/>
                <a:r>
                  <a:rPr lang="es-MX" sz="2000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variable</a:t>
                </a:r>
              </a:p>
            </p:txBody>
          </p:sp>
        </p:grp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2715ECC-3A9D-0CCF-1559-512B785B4934}"/>
                </a:ext>
              </a:extLst>
            </p:cNvPr>
            <p:cNvSpPr/>
            <p:nvPr/>
          </p:nvSpPr>
          <p:spPr>
            <a:xfrm>
              <a:off x="2136538" y="1143384"/>
              <a:ext cx="6480000" cy="5040000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5E705F2-93ED-A244-69A7-CDCE1F546A8C}"/>
                </a:ext>
              </a:extLst>
            </p:cNvPr>
            <p:cNvSpPr/>
            <p:nvPr/>
          </p:nvSpPr>
          <p:spPr>
            <a:xfrm>
              <a:off x="2136538" y="1143384"/>
              <a:ext cx="3240000" cy="5040000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5206788-00B0-5C23-6A1B-64EC8556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680176" y="1524935"/>
              <a:ext cx="540000" cy="1009384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1D043B6-0CDF-6DA4-242A-E1202CB2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175" y="3818988"/>
              <a:ext cx="540000" cy="1009385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052A4CE-392F-8E7D-D65E-706583EA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6104" y="2915870"/>
              <a:ext cx="2300868" cy="720000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59E811F-579B-FF93-7D5C-F9DD4D71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916930" y="1524935"/>
              <a:ext cx="540000" cy="100938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B4DF7C4-7DF0-846A-5CBB-7E386B4D8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929" y="3818988"/>
              <a:ext cx="540000" cy="1009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633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075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357FD-F64B-52CB-BCA7-3334792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9D006D-FDF1-BC65-D0E0-99E625FC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2" t="21020" r="15849" b="12157"/>
          <a:stretch/>
        </p:blipFill>
        <p:spPr>
          <a:xfrm>
            <a:off x="1621410" y="935914"/>
            <a:ext cx="9308393" cy="55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4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1D065-9F21-BE09-D984-E5AAA085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F874CCC-7399-925C-8F1A-17E7F52A0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7220"/>
          <a:stretch/>
        </p:blipFill>
        <p:spPr>
          <a:xfrm>
            <a:off x="0" y="1038381"/>
            <a:ext cx="12197141" cy="47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2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BDF16-0600-5F97-0D74-E15F599E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1F05A684-66E6-6F63-B55D-FFF7F8546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22"/>
          <a:stretch/>
        </p:blipFill>
        <p:spPr>
          <a:xfrm>
            <a:off x="0" y="1555161"/>
            <a:ext cx="12192000" cy="426445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F5E52AA-9F3F-536D-6D9B-ED53C80B7139}"/>
              </a:ext>
            </a:extLst>
          </p:cNvPr>
          <p:cNvSpPr/>
          <p:nvPr/>
        </p:nvSpPr>
        <p:spPr>
          <a:xfrm>
            <a:off x="3414943" y="48675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05402"/>
              <a:gd name="adj6" fmla="val 41663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44379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4649D-C208-C1A2-4AEB-FB597409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155D07C1-6897-EA6B-295B-17E63B27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b="8631"/>
          <a:stretch/>
        </p:blipFill>
        <p:spPr>
          <a:xfrm>
            <a:off x="0" y="1075738"/>
            <a:ext cx="12192000" cy="470652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38172F1-A890-8475-C7CD-FF0091FEBCE5}"/>
              </a:ext>
            </a:extLst>
          </p:cNvPr>
          <p:cNvSpPr/>
          <p:nvPr/>
        </p:nvSpPr>
        <p:spPr>
          <a:xfrm>
            <a:off x="2443317" y="36836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208378"/>
              <a:gd name="adj5" fmla="val 206530"/>
              <a:gd name="adj6" fmla="val 40190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BFBB99A-7C5D-7653-8724-7310A98C368C}"/>
              </a:ext>
            </a:extLst>
          </p:cNvPr>
          <p:cNvSpPr/>
          <p:nvPr/>
        </p:nvSpPr>
        <p:spPr>
          <a:xfrm>
            <a:off x="8629890" y="234163"/>
            <a:ext cx="957734" cy="612648"/>
          </a:xfrm>
          <a:prstGeom prst="wedgeEllipseCallout">
            <a:avLst>
              <a:gd name="adj1" fmla="val -42084"/>
              <a:gd name="adj2" fmla="val 20369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27623188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338</Words>
  <Application>Microsoft Office PowerPoint</Application>
  <PresentationFormat>Panorámica</PresentationFormat>
  <Paragraphs>65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Arial Rounded MT Bold</vt:lpstr>
      <vt:lpstr>Calibri</vt:lpstr>
      <vt:lpstr>Trebuchet MS</vt:lpstr>
      <vt:lpstr>Tema de Office</vt:lpstr>
      <vt:lpstr>PRÁCTICA 9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125</cp:revision>
  <dcterms:created xsi:type="dcterms:W3CDTF">2017-08-15T18:33:09Z</dcterms:created>
  <dcterms:modified xsi:type="dcterms:W3CDTF">2022-08-23T22:02:18Z</dcterms:modified>
</cp:coreProperties>
</file>